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1"/>
    <p:restoredTop sz="94676"/>
  </p:normalViewPr>
  <p:slideViewPr>
    <p:cSldViewPr snapToGrid="0" snapToObjects="1">
      <p:cViewPr varScale="1">
        <p:scale>
          <a:sx n="98" d="100"/>
          <a:sy n="98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9679F-5AE4-6F47-A801-F45BE536FB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BB745A-F2C6-974C-B230-CAEBAE028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6001A-E838-794F-83B1-66347048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3DC24-59E5-B04E-ADB0-5098120B2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4968C-BBEF-0E41-8ADE-367FC6F84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84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E1F67-C283-974C-820B-DCA1A7E08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2CDD6-CE6E-844F-A51F-431638DD28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3C3FD-9AFD-1E41-905F-395101966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13DB7-5631-E14B-8877-5AB2170F3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88344-A366-C54B-A24E-6D90F1A0A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01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A1513C-13D9-8746-B388-01BCF42F80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E60737-F9B3-6F49-9EEF-5331FBAD3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104D7-1791-FE4C-98A5-BC442A8E9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C4417-35F1-7042-BF10-1E303736E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D1E1F-BBE3-2A4F-80ED-BEB21B35E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088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EF57D-93EA-1F4C-8373-810453010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71006-C0FC-B845-8B44-0089B59E6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E9586-F817-5745-A202-252920FC2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E0AAF-6D93-8542-845E-25D71474B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A010A-3093-3E42-93DA-B1557103B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4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73449-39B9-1648-AF4C-AD1CE5D4A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B4AFA-3BB8-464D-9F05-0F15FF2A5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E3181-058F-CE4A-A12C-68278E929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E039C-59FA-884F-BDCA-A86D90902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017A2-3B69-3F43-986A-B87F90E51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40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D7EAD-A7F8-4E4D-9C63-23AE19766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D368D-C512-9841-AFF6-95BFF1251E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89EAD4-4C05-0946-9B6E-ED5FDAAAC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7A3FA-DA49-4F41-AB7A-F03CE71CD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336BB2-AA07-D141-964A-2E29B7261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971C5-5A9E-E340-BFD4-F4251A29C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086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59B27-1C7E-1545-B7F7-F27C0847A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E44B5-19B8-B449-918D-555A18381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6BF7B4-3079-8240-88B5-5AC3C949A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9A111A-EABE-F649-955C-F378FF1098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C0A716-CDD7-C24D-9FE4-BA19283E4D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3B6549-F42F-8A41-88B0-BCB17BC54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D1767B-635D-7D45-AC63-9B1AFD16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15296-BAEE-E443-A237-377F1558B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98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C8E70-2C54-2D4F-9E09-5981911C4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61BD26-579A-6240-B32B-B9F04065E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C7EF74-CAD0-6A4E-80BC-2656D6CE4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4780E-315F-CE45-BDC6-5A7E2462C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217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9A8395-B257-494C-8AD6-2A0428DA6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6A18CE-5A47-EC49-9E3D-1307780A2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3222EA-D713-8040-8F7B-84BEC9060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78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762D9-AB34-0B4F-82EC-72544EEA6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06866-4A47-9249-9E23-27C0D223B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9D584-48A0-5048-8E9D-7EA5A1048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477A00-8B11-1443-9E19-374DA255C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38B26-71F2-0A49-B72A-C25FBD015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AF3CD7-C6E6-8749-8459-F315744E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085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69137-34E0-8F46-9BD7-CC698BB80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F47714-B5CD-BD4D-8C85-56C0619D69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2E6047-A7FD-CF46-AAE0-0179724D4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A40B8-04E5-B74B-A054-8878D9CF5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8EA635-2285-454D-AEF9-83F81492E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8F6716-18D2-FD4E-B768-160514B34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83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E52A0-0367-1447-93B8-AB878E944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F8F6F-33DA-EF43-9112-34B4CA720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68EB3-026E-FE4A-ADCA-C581ED67BE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9B8CC-3053-8049-A8C5-44674F677B1E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62F68-FA3D-A34F-A24D-D045E1345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F1FAC-3703-F545-8EA7-E0ABE241F7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1C272-563B-8544-B725-A4108403F5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74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5B13-8FDF-004B-8ADA-FEB2B3F69A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2A11BC-5533-4C4C-BBA1-1F1D445094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Janice Goh</a:t>
            </a:r>
          </a:p>
          <a:p>
            <a:r>
              <a:rPr lang="en-US" dirty="0"/>
              <a:t>PSPG Graduate student</a:t>
            </a:r>
          </a:p>
          <a:p>
            <a:r>
              <a:rPr lang="en-US" dirty="0" err="1"/>
              <a:t>Turnbaugh</a:t>
            </a:r>
            <a:r>
              <a:rPr lang="en-US" dirty="0"/>
              <a:t> Lab, UCSF</a:t>
            </a:r>
          </a:p>
        </p:txBody>
      </p:sp>
    </p:spTree>
    <p:extLst>
      <p:ext uri="{BB962C8B-B14F-4D97-AF65-F5344CB8AC3E}">
        <p14:creationId xmlns:p14="http://schemas.microsoft.com/office/powerpoint/2010/main" val="3054860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27D3B-4F0D-2047-81C5-6C8A5B9FB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707D9-33E7-D841-B898-BF61213E1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NUS Pharmacy Class of 2016 </a:t>
            </a:r>
          </a:p>
          <a:p>
            <a:r>
              <a:rPr lang="en-US" dirty="0"/>
              <a:t>Pre-Reg at KTPH 2016-2017 </a:t>
            </a:r>
          </a:p>
          <a:p>
            <a:r>
              <a:rPr lang="en-US" dirty="0"/>
              <a:t>Research officer at Bioinformatics Institute A*STAR </a:t>
            </a:r>
          </a:p>
          <a:p>
            <a:r>
              <a:rPr lang="en-US" dirty="0"/>
              <a:t>UCSF graduate student in the Pharmaceutical Sciences and Pharmacogenomics </a:t>
            </a:r>
            <a:r>
              <a:rPr lang="en-US" dirty="0" err="1"/>
              <a:t>programme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6344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04DBA-A513-B241-BE54-8CDC8F5F9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20499"/>
            <a:ext cx="10515600" cy="1325563"/>
          </a:xfrm>
        </p:spPr>
        <p:txBody>
          <a:bodyPr/>
          <a:lstStyle/>
          <a:p>
            <a:r>
              <a:rPr lang="en-US" dirty="0"/>
              <a:t>Why did you decide to learn coding? </a:t>
            </a:r>
            <a:r>
              <a:rPr lang="en-US" dirty="0">
                <a:sym typeface="Wingdings" pitchFamily="2" charset="2"/>
              </a:rPr>
              <a:t>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FC2E9-AB39-1E41-864B-5AA947BF1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86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6EA4B-274E-554B-BF43-5FE552D6E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62C11-FB73-AA4F-B0D8-496397B54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Learn to do basic data wrangling and data visualization</a:t>
            </a:r>
          </a:p>
          <a:p>
            <a:pPr fontAlgn="base"/>
            <a:r>
              <a:rPr lang="en-US" dirty="0" err="1"/>
              <a:t>Practise</a:t>
            </a:r>
            <a:r>
              <a:rPr lang="en-US" dirty="0"/>
              <a:t> formulating and asking targeted and specific research questions </a:t>
            </a:r>
          </a:p>
          <a:p>
            <a:pPr fontAlgn="base"/>
            <a:r>
              <a:rPr lang="en-US" dirty="0"/>
              <a:t>Understand and appreciate what basic data analytics can do :)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063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02336-9E35-6F41-BF00-C9660323A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to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495AC-ED57-EA49-9E72-AD59A7ADF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Ease of reproducibility and tracing steps </a:t>
            </a:r>
          </a:p>
          <a:p>
            <a:r>
              <a:rPr lang="en-US" dirty="0"/>
              <a:t>Easier to handle large datasets, more memory efficient </a:t>
            </a:r>
          </a:p>
          <a:p>
            <a:r>
              <a:rPr lang="en-US" dirty="0"/>
              <a:t>Nice data visualizations </a:t>
            </a:r>
            <a:r>
              <a:rPr lang="en-US" dirty="0">
                <a:sym typeface="Wingdings" pitchFamily="2" charset="2"/>
              </a:rPr>
              <a:t>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705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540EF-6D66-EB43-AA25-07669B434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learn to ask questions?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E4A1EE-5929-A145-9C86-1701B1C94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0" y="2560320"/>
            <a:ext cx="3670663" cy="20647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A7CFDA-8AB8-1F45-AE23-5D4B668CA25A}"/>
              </a:ext>
            </a:extLst>
          </p:cNvPr>
          <p:cNvSpPr txBox="1"/>
          <p:nvPr/>
        </p:nvSpPr>
        <p:spPr>
          <a:xfrm>
            <a:off x="1188720" y="4741817"/>
            <a:ext cx="3566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Big data is like Lego with no instructions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10825D-8DCA-6941-9A81-D48ABA7E4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814" y="1946979"/>
            <a:ext cx="5052986" cy="27948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E458F4-AA2A-8748-8CDB-D2DCE329DEB4}"/>
              </a:ext>
            </a:extLst>
          </p:cNvPr>
          <p:cNvSpPr txBox="1"/>
          <p:nvPr/>
        </p:nvSpPr>
        <p:spPr>
          <a:xfrm>
            <a:off x="6474904" y="4741817"/>
            <a:ext cx="47048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Targeted and specific research questions are like a design that you can build your data towards as an answer</a:t>
            </a:r>
          </a:p>
        </p:txBody>
      </p:sp>
    </p:spTree>
    <p:extLst>
      <p:ext uri="{BB962C8B-B14F-4D97-AF65-F5344CB8AC3E}">
        <p14:creationId xmlns:p14="http://schemas.microsoft.com/office/powerpoint/2010/main" val="1471721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3ECDD-5AC7-3D43-94B2-2A8C0BF77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guide I like to use to ask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E1616-027D-464E-9129-F9BDE2F19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big question I aim to solve? E.g. How can I improve medication supply in the pharmacy?</a:t>
            </a:r>
          </a:p>
          <a:p>
            <a:r>
              <a:rPr lang="en-US" dirty="0"/>
              <a:t>Break down the question into smaller questions which are testable </a:t>
            </a:r>
          </a:p>
          <a:p>
            <a:pPr lvl="1"/>
            <a:r>
              <a:rPr lang="en-US" dirty="0"/>
              <a:t>How does . . . effect . . . ?</a:t>
            </a:r>
          </a:p>
          <a:p>
            <a:pPr lvl="1"/>
            <a:r>
              <a:rPr lang="en-US" dirty="0"/>
              <a:t>What is the effect of . . . ?</a:t>
            </a:r>
          </a:p>
          <a:p>
            <a:pPr lvl="1"/>
            <a:r>
              <a:rPr lang="en-US" dirty="0"/>
              <a:t>What is the relationship between . . . </a:t>
            </a:r>
          </a:p>
          <a:p>
            <a:pPr lvl="1"/>
            <a:r>
              <a:rPr lang="en-US" dirty="0"/>
              <a:t>How does… compare to….?</a:t>
            </a:r>
          </a:p>
          <a:p>
            <a:r>
              <a:rPr lang="en-US" dirty="0"/>
              <a:t>Or have a clear outcome</a:t>
            </a:r>
          </a:p>
          <a:p>
            <a:pPr lvl="1"/>
            <a:r>
              <a:rPr lang="en-US" dirty="0"/>
              <a:t>How much </a:t>
            </a:r>
            <a:r>
              <a:rPr lang="en-US" dirty="0" err="1"/>
              <a:t>drugX</a:t>
            </a:r>
            <a:r>
              <a:rPr lang="en-US" dirty="0"/>
              <a:t> did we give out in the past month?</a:t>
            </a:r>
          </a:p>
          <a:p>
            <a:pPr lvl="1"/>
            <a:r>
              <a:rPr lang="en-US" dirty="0"/>
              <a:t>Which medications do we need to top up?</a:t>
            </a:r>
          </a:p>
        </p:txBody>
      </p:sp>
    </p:spTree>
    <p:extLst>
      <p:ext uri="{BB962C8B-B14F-4D97-AF65-F5344CB8AC3E}">
        <p14:creationId xmlns:p14="http://schemas.microsoft.com/office/powerpoint/2010/main" val="1282320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F3201-A00F-5942-9BB7-54F912A47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R and setting up R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0FF43-D4B8-3047-B67C-3F9F4A126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97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453A0-D30E-2346-84DC-24EE12779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</a:t>
            </a:r>
            <a:r>
              <a:rPr lang="en-US"/>
              <a:t>on time </a:t>
            </a:r>
            <a:r>
              <a:rPr lang="en-US" dirty="0">
                <a:sym typeface="Wingdings" pitchFamily="2" charset="2"/>
              </a:rPr>
              <a:t>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01055-C0B6-3A40-91FE-BD2350B41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052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240</Words>
  <Application>Microsoft Macintosh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Introduction to R</vt:lpstr>
      <vt:lpstr>About me </vt:lpstr>
      <vt:lpstr>Why did you decide to learn coding?  </vt:lpstr>
      <vt:lpstr>Lesson Objectives</vt:lpstr>
      <vt:lpstr>Why learn to code?</vt:lpstr>
      <vt:lpstr>Why learn to ask questions?</vt:lpstr>
      <vt:lpstr>A guide I like to use to ask questions</vt:lpstr>
      <vt:lpstr>Downloading R and setting up R Studio</vt:lpstr>
      <vt:lpstr>Hands on time 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Janice</dc:creator>
  <cp:lastModifiedBy>Janice</cp:lastModifiedBy>
  <cp:revision>9</cp:revision>
  <dcterms:created xsi:type="dcterms:W3CDTF">2020-09-10T04:22:27Z</dcterms:created>
  <dcterms:modified xsi:type="dcterms:W3CDTF">2020-09-14T05:50:25Z</dcterms:modified>
</cp:coreProperties>
</file>

<file path=docProps/thumbnail.jpeg>
</file>